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414000" y="2879999"/>
            <a:ext cx="36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4014000" y="2879999"/>
            <a:ext cx="36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